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5" autoAdjust="0"/>
    <p:restoredTop sz="92671" autoAdjust="0"/>
  </p:normalViewPr>
  <p:slideViewPr>
    <p:cSldViewPr snapToGrid="0" snapToObjects="1">
      <p:cViewPr varScale="1">
        <p:scale>
          <a:sx n="174" d="100"/>
          <a:sy n="174" d="100"/>
        </p:scale>
        <p:origin x="188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577670" y="50185"/>
            <a:ext cx="8566330" cy="2724085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668058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385835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250733" y="2724558"/>
            <a:ext cx="2675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8" name="Picture 7" descr="A table with text and numbers&#10;&#10;Description automatically generated">
            <a:extLst>
              <a:ext uri="{FF2B5EF4-FFF2-40B4-BE49-F238E27FC236}">
                <a16:creationId xmlns:a16="http://schemas.microsoft.com/office/drawing/2014/main" id="{11961531-0B15-BFD5-4213-71975656B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2"/>
          <a:stretch/>
        </p:blipFill>
        <p:spPr>
          <a:xfrm>
            <a:off x="2596895" y="3021976"/>
            <a:ext cx="3218990" cy="2769677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5B23522F-5474-1924-ED4A-7B7ED1292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237" y="3021976"/>
            <a:ext cx="3326886" cy="2710791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40BD089-89CF-FFDC-37D9-EE192E7BB0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639" r="9337"/>
          <a:stretch/>
        </p:blipFill>
        <p:spPr>
          <a:xfrm>
            <a:off x="0" y="3021976"/>
            <a:ext cx="2596895" cy="276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40093" y="1152939"/>
            <a:ext cx="5962615" cy="2573765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425E897-2212-DEE5-3C9C-321B1D2E0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684500"/>
            <a:ext cx="914400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4879737" y="6128564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15AED87-14B6-4B53-8831-B3E5D32BA533}"/>
              </a:ext>
            </a:extLst>
          </p:cNvPr>
          <p:cNvSpPr txBox="1"/>
          <p:nvPr/>
        </p:nvSpPr>
        <p:spPr>
          <a:xfrm>
            <a:off x="5735289" y="5773841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3A0DFCD-0810-4BD3-A210-33F22075EDB8}"/>
              </a:ext>
            </a:extLst>
          </p:cNvPr>
          <p:cNvSpPr txBox="1"/>
          <p:nvPr/>
        </p:nvSpPr>
        <p:spPr>
          <a:xfrm>
            <a:off x="5739768" y="6128840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Spectrum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R&amp;D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Infrastructure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597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867621" y="2073005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59652" y="2068512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296599" y="2073007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59652" y="1483894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296598" y="1483894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61115" y="943305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61115" y="377335"/>
            <a:ext cx="1164564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>
            <a:off x="3025679" y="2292202"/>
            <a:ext cx="270920" cy="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0"/>
            <a:endCxn id="185" idx="2"/>
          </p:cNvCxnSpPr>
          <p:nvPr/>
        </p:nvCxnSpPr>
        <p:spPr>
          <a:xfrm flipV="1">
            <a:off x="1071819" y="1922288"/>
            <a:ext cx="0" cy="1462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0"/>
            <a:endCxn id="187" idx="2"/>
          </p:cNvCxnSpPr>
          <p:nvPr/>
        </p:nvCxnSpPr>
        <p:spPr>
          <a:xfrm flipH="1" flipV="1">
            <a:off x="3805930" y="1926782"/>
            <a:ext cx="1" cy="146225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0"/>
            <a:endCxn id="206" idx="2"/>
          </p:cNvCxnSpPr>
          <p:nvPr/>
        </p:nvCxnSpPr>
        <p:spPr>
          <a:xfrm rot="16200000" flipV="1">
            <a:off x="2382260" y="879028"/>
            <a:ext cx="125416" cy="313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54839" y="1483894"/>
            <a:ext cx="117084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 flipV="1">
            <a:off x="3025679" y="1703091"/>
            <a:ext cx="270919" cy="224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583985" y="1703092"/>
            <a:ext cx="270854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0"/>
            <a:endCxn id="191" idx="2"/>
          </p:cNvCxnSpPr>
          <p:nvPr/>
        </p:nvCxnSpPr>
        <p:spPr>
          <a:xfrm flipV="1">
            <a:off x="2440259" y="1345861"/>
            <a:ext cx="6276" cy="13803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2"/>
            <a:endCxn id="318" idx="0"/>
          </p:cNvCxnSpPr>
          <p:nvPr/>
        </p:nvCxnSpPr>
        <p:spPr>
          <a:xfrm rot="16200000" flipH="1">
            <a:off x="2013649" y="5526228"/>
            <a:ext cx="369192" cy="48642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59173" y="5954034"/>
            <a:ext cx="1164564" cy="50689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37841"/>
            <a:ext cx="2108" cy="14308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080921"/>
            <a:ext cx="1168780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40436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97679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469683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09" y="1739139"/>
            <a:ext cx="174718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8343" y="797660"/>
            <a:ext cx="147304" cy="1338250"/>
          </a:xfrm>
          <a:prstGeom prst="bentConnector3">
            <a:avLst>
              <a:gd name="adj1" fmla="val 28111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6" y="865138"/>
            <a:ext cx="4215" cy="13254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3" y="1739139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474337"/>
            <a:ext cx="1168780" cy="3880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 flipV="1">
            <a:off x="7271295" y="667410"/>
            <a:ext cx="164220" cy="9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474337"/>
            <a:ext cx="1158283" cy="386606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 flipV="1">
            <a:off x="5926762" y="667410"/>
            <a:ext cx="175753" cy="23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28992" y="4345580"/>
            <a:ext cx="852086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84195" y="4341087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509998" y="4345581"/>
            <a:ext cx="863619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2210" y="4345580"/>
            <a:ext cx="86361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992" y="5115897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2210" y="5115897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2"/>
            <a:endCxn id="119" idx="0"/>
          </p:cNvCxnSpPr>
          <p:nvPr/>
        </p:nvCxnSpPr>
        <p:spPr>
          <a:xfrm rot="16200000" flipH="1">
            <a:off x="1288654" y="4449516"/>
            <a:ext cx="367236" cy="96552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2"/>
            <a:endCxn id="119" idx="0"/>
          </p:cNvCxnSpPr>
          <p:nvPr/>
        </p:nvCxnSpPr>
        <p:spPr>
          <a:xfrm>
            <a:off x="1955035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2"/>
            <a:endCxn id="123" idx="0"/>
          </p:cNvCxnSpPr>
          <p:nvPr/>
        </p:nvCxnSpPr>
        <p:spPr>
          <a:xfrm>
            <a:off x="2944020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2"/>
            <a:endCxn id="123" idx="0"/>
          </p:cNvCxnSpPr>
          <p:nvPr/>
        </p:nvCxnSpPr>
        <p:spPr>
          <a:xfrm rot="5400000">
            <a:off x="3261543" y="4435631"/>
            <a:ext cx="362743" cy="99778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2"/>
            <a:endCxn id="318" idx="0"/>
          </p:cNvCxnSpPr>
          <p:nvPr/>
        </p:nvCxnSpPr>
        <p:spPr>
          <a:xfrm rot="5400000">
            <a:off x="2508142" y="5518156"/>
            <a:ext cx="369192" cy="50256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90479" y="1735912"/>
            <a:ext cx="267932" cy="20989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734132" y="749301"/>
            <a:ext cx="221158" cy="2013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5017773" y="3517257"/>
            <a:ext cx="221158" cy="2013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44711" y="875512"/>
            <a:ext cx="2267655" cy="27423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Earths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24426" y="1506185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13092" y="5745038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 rot="15626722">
                <a:off x="1840494" y="2635521"/>
                <a:ext cx="20574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distance,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endParaRPr lang="en-US" sz="11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5626722">
                <a:off x="1840494" y="2635521"/>
                <a:ext cx="2057400" cy="261610"/>
              </a:xfrm>
              <a:prstGeom prst="rect">
                <a:avLst/>
              </a:prstGeom>
              <a:blipFill>
                <a:blip r:embed="rId10"/>
                <a:stretch>
                  <a:fillRect r="-7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4835</TotalTime>
  <Words>161</Words>
  <Application>Microsoft Macintosh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112</cp:revision>
  <dcterms:created xsi:type="dcterms:W3CDTF">2022-06-13T15:17:41Z</dcterms:created>
  <dcterms:modified xsi:type="dcterms:W3CDTF">2024-01-28T17:51:55Z</dcterms:modified>
</cp:coreProperties>
</file>

<file path=docProps/thumbnail.jpeg>
</file>